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3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5C96-5B2C-4EE7-990D-0ACD6BFD0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402E5-B627-49C9-BDD8-2AAE79802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37C2E-4570-4B57-AE59-65DE361C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F8B4-32D2-4C17-BE3B-CAAE0A47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AD488-F7C6-40D7-BE0A-4EC75185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9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13D3-09FF-4301-915F-E427323A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56794-DAC5-459E-9C43-CC2B3B17B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E43EC-B948-4255-8D35-B1A80299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7E51-6956-45EC-8E2F-6DFF78D6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8828E-6231-4069-BA54-FD6BD4C6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3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70EC7-5466-4621-918B-4EA7A2A02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43630-1E36-4B56-856F-2550AB171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856DA-ED59-4EB3-A483-A1605EC7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75E53-FF0D-452A-A4C4-42699B7C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22FE9-D112-4661-8E92-D1937D96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9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989F-C28B-4EA0-9116-927AA4D3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FEA2-5D97-4E23-9AA9-8DBB7DD6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C0E0A-2244-4806-B76A-B8CE262C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6B65-188D-4957-B39B-6FFB3795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5D81-DD38-41D6-8720-10A5309F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0752-1BB8-4938-99FD-4DD9788D2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D3BFD-D1A6-4045-87E5-E51AD833A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26576-0137-434F-B138-FD5D12D27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BB644-FEFF-4EB4-84BA-7BB1D242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71067-1251-41BE-BAD8-B520853D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9CB0-B305-49E7-B3A2-70CA4612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105A-AA06-407C-A7FA-1D9C06E7F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B2D0D-37C1-4C2D-AAE6-89C6AB6AB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F67D1-AF60-4189-837F-6D64E33A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5E74E-AFF9-4D65-A29C-65CCC038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B7CCC-4244-487D-B861-B5B6F0DD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5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FB1B-B703-4376-AAEC-B1042667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EFF36-AE79-46BB-AD51-633748735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93750-3244-4139-954E-172BD014E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E02EC-98FE-4E56-A1AE-DD14FD811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E0809-5C41-4104-A6E3-CCB64659F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BC2B2-C966-46D4-A63F-5D812BDA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FB488-C5C6-42D4-8C46-CCAC2684F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9CA7E-C658-4E2A-9739-4D384EB6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D882-7215-4A22-9F17-B39A1DA0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3B8B8-3605-4B04-9B6E-75106D7C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ED7C6-8EEA-4563-B50E-95C079C5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6C609-0F1D-48C7-88D5-1082FED4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77DAF-435B-4CC7-BB52-2C0A7274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51B85F-657F-437B-8BD5-9E58EEA2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1CAEF-2E45-483B-83CD-9D0E8188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1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9326-C82C-4C1C-81E2-F3B2E0F6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CEF0-D352-4436-A3AB-E7115B8F6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85D7B-8FDB-4803-AFB0-052A15A40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25CA6-C14D-4C18-AC99-D776C43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52D12-0348-482F-BB57-778487E5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9229C-CB99-4EF1-982C-607053C7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7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8BEE-76DB-4E99-97D5-6AD26975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FE7E5-6247-40AF-BA4F-2D63DF7C2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03F13-0820-43D1-8032-13F0381DD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0EF16-7F16-4159-8F93-DDEC6895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F0D8D-C25E-4D16-9819-ABBD1F1D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AD179-50D5-4722-81A1-1C6FA081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7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E538DE-272A-4253-8D6B-56D998F0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388AD-8948-4129-A16E-FAC245F3F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C00CB-2E37-4CED-A9C6-4F151CCA9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5E102-134B-4A97-9771-B4F70B3EC0B0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CCA7-1DBD-466A-80EF-08E3568B1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8846E-EA88-4864-AD9A-2286E73AF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10E16-3DF3-4AEA-BAFC-39FB7E3B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2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9.tif"/><Relationship Id="rId5" Type="http://schemas.openxmlformats.org/officeDocument/2006/relationships/image" Target="../media/image4.jpeg"/><Relationship Id="rId10" Type="http://schemas.microsoft.com/office/2007/relationships/hdphoto" Target="../media/hdphoto1.wdp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3.jpeg"/><Relationship Id="rId10" Type="http://schemas.openxmlformats.org/officeDocument/2006/relationships/image" Target="../media/image11.jpeg"/><Relationship Id="rId4" Type="http://schemas.openxmlformats.org/officeDocument/2006/relationships/image" Target="../media/image2.jpeg"/><Relationship Id="rId9" Type="http://schemas.openxmlformats.org/officeDocument/2006/relationships/image" Target="../media/image9.ti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jpe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3.jpeg"/><Relationship Id="rId15" Type="http://schemas.openxmlformats.org/officeDocument/2006/relationships/image" Target="../media/image17.png"/><Relationship Id="rId10" Type="http://schemas.openxmlformats.org/officeDocument/2006/relationships/image" Target="../media/image11.jpeg"/><Relationship Id="rId4" Type="http://schemas.openxmlformats.org/officeDocument/2006/relationships/image" Target="../media/image2.jpeg"/><Relationship Id="rId9" Type="http://schemas.openxmlformats.org/officeDocument/2006/relationships/image" Target="../media/image9.tif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9B60-2C06-4D68-BD9F-1199876436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3D8F0-76B3-49EA-8CBE-4B2AC71DF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drones">
            <a:extLst>
              <a:ext uri="{FF2B5EF4-FFF2-40B4-BE49-F238E27FC236}">
                <a16:creationId xmlns:a16="http://schemas.microsoft.com/office/drawing/2014/main" id="{C5AD8D49-D080-4B9D-B6A3-EF8EEC707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4723" y="3569320"/>
            <a:ext cx="4022653" cy="226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mobile security">
            <a:extLst>
              <a:ext uri="{FF2B5EF4-FFF2-40B4-BE49-F238E27FC236}">
                <a16:creationId xmlns:a16="http://schemas.microsoft.com/office/drawing/2014/main" id="{4B5E70F4-27C8-4688-A8A5-6354DC1D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14" y="3575401"/>
            <a:ext cx="3484152" cy="22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assets.wired.com/photos/w_1720/wp-content/uploads/2017/01/Google_Car_TA.jpg">
            <a:extLst>
              <a:ext uri="{FF2B5EF4-FFF2-40B4-BE49-F238E27FC236}">
                <a16:creationId xmlns:a16="http://schemas.microsoft.com/office/drawing/2014/main" id="{3C41F1EC-21FF-4929-A086-00B65F03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14" y="3396557"/>
            <a:ext cx="3375064" cy="24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gesture tracking">
            <a:extLst>
              <a:ext uri="{FF2B5EF4-FFF2-40B4-BE49-F238E27FC236}">
                <a16:creationId xmlns:a16="http://schemas.microsoft.com/office/drawing/2014/main" id="{2CE1604E-FA29-472F-B762-D52A7FBFA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r="8862"/>
          <a:stretch/>
        </p:blipFill>
        <p:spPr bwMode="auto">
          <a:xfrm>
            <a:off x="8417214" y="1415055"/>
            <a:ext cx="3375064" cy="216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PS">
            <a:extLst>
              <a:ext uri="{FF2B5EF4-FFF2-40B4-BE49-F238E27FC236}">
                <a16:creationId xmlns:a16="http://schemas.microsoft.com/office/drawing/2014/main" id="{1F662EA4-F691-4F0C-9924-6167909A0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r="16522"/>
          <a:stretch/>
        </p:blipFill>
        <p:spPr bwMode="auto">
          <a:xfrm>
            <a:off x="-1934723" y="1402892"/>
            <a:ext cx="3390946" cy="21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gmented reality">
            <a:extLst>
              <a:ext uri="{FF2B5EF4-FFF2-40B4-BE49-F238E27FC236}">
                <a16:creationId xmlns:a16="http://schemas.microsoft.com/office/drawing/2014/main" id="{1F0B9EFC-4DAF-4F70-817F-E99C974DD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14" y="1415056"/>
            <a:ext cx="3419400" cy="21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A45AD-C2FC-4248-953E-BC2B9D5470D4}"/>
              </a:ext>
            </a:extLst>
          </p:cNvPr>
          <p:cNvGrpSpPr/>
          <p:nvPr/>
        </p:nvGrpSpPr>
        <p:grpSpPr>
          <a:xfrm>
            <a:off x="1343377" y="1402892"/>
            <a:ext cx="3651538" cy="2178591"/>
            <a:chOff x="-368713" y="1870557"/>
            <a:chExt cx="6774220" cy="4236340"/>
          </a:xfrm>
        </p:grpSpPr>
        <p:pic>
          <p:nvPicPr>
            <p:cNvPr id="13" name="Picture 12" descr="Screenshot 2015-10-27 23.44.11.png">
              <a:extLst>
                <a:ext uri="{FF2B5EF4-FFF2-40B4-BE49-F238E27FC236}">
                  <a16:creationId xmlns:a16="http://schemas.microsoft.com/office/drawing/2014/main" id="{A0945768-2E79-403B-962E-DEA344824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02"/>
            <a:stretch/>
          </p:blipFill>
          <p:spPr>
            <a:xfrm>
              <a:off x="-214632" y="1870557"/>
              <a:ext cx="4095802" cy="41293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CD6E09-F3EB-493F-AA3B-F94E0F44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68713" y="1870557"/>
              <a:ext cx="2895600" cy="2032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839203-31F1-4995-A91E-06DF028FD7EC}"/>
                </a:ext>
              </a:extLst>
            </p:cNvPr>
            <p:cNvGrpSpPr/>
            <p:nvPr/>
          </p:nvGrpSpPr>
          <p:grpSpPr>
            <a:xfrm>
              <a:off x="3970597" y="2529992"/>
              <a:ext cx="1018901" cy="507273"/>
              <a:chOff x="11944765" y="1681754"/>
              <a:chExt cx="1018901" cy="50727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5E9198-2266-4EB5-85EE-22CD9D3D1F93}"/>
                  </a:ext>
                </a:extLst>
              </p:cNvPr>
              <p:cNvSpPr txBox="1"/>
              <p:nvPr/>
            </p:nvSpPr>
            <p:spPr>
              <a:xfrm>
                <a:off x="11944765" y="1681754"/>
                <a:ext cx="101890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FFFF"/>
                    </a:solidFill>
                  </a:rPr>
                  <a:t>Left Arm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7C362D7-82DC-4055-B420-13FED5403DF8}"/>
                  </a:ext>
                </a:extLst>
              </p:cNvPr>
              <p:cNvCxnSpPr/>
              <p:nvPr/>
            </p:nvCxnSpPr>
            <p:spPr>
              <a:xfrm>
                <a:off x="12588977" y="1948536"/>
                <a:ext cx="193156" cy="240491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Picture 19" descr="cy6_intro_lr.tif">
              <a:extLst>
                <a:ext uri="{FF2B5EF4-FFF2-40B4-BE49-F238E27FC236}">
                  <a16:creationId xmlns:a16="http://schemas.microsoft.com/office/drawing/2014/main" id="{331B00E0-EA30-413E-AE45-BA8549A11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980"/>
            <a:stretch/>
          </p:blipFill>
          <p:spPr>
            <a:xfrm>
              <a:off x="4023323" y="1922810"/>
              <a:ext cx="2382184" cy="418408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FC8114-19C8-485E-964E-A697D5777B70}"/>
                </a:ext>
              </a:extLst>
            </p:cNvPr>
            <p:cNvSpPr/>
            <p:nvPr/>
          </p:nvSpPr>
          <p:spPr>
            <a:xfrm>
              <a:off x="143085" y="2250298"/>
              <a:ext cx="1681244" cy="1291623"/>
            </a:xfrm>
            <a:prstGeom prst="rect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964C15-3F61-4B73-AA64-38F5659CE319}"/>
                </a:ext>
              </a:extLst>
            </p:cNvPr>
            <p:cNvSpPr txBox="1"/>
            <p:nvPr/>
          </p:nvSpPr>
          <p:spPr>
            <a:xfrm>
              <a:off x="-125205" y="3496129"/>
              <a:ext cx="2244914" cy="718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RF sensor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199BDD-094C-42D8-981E-7037500C6428}"/>
              </a:ext>
            </a:extLst>
          </p:cNvPr>
          <p:cNvSpPr txBox="1"/>
          <p:nvPr/>
        </p:nvSpPr>
        <p:spPr>
          <a:xfrm>
            <a:off x="3952809" y="2856451"/>
            <a:ext cx="104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RF Image</a:t>
            </a:r>
          </a:p>
        </p:txBody>
      </p:sp>
    </p:spTree>
    <p:extLst>
      <p:ext uri="{BB962C8B-B14F-4D97-AF65-F5344CB8AC3E}">
        <p14:creationId xmlns:p14="http://schemas.microsoft.com/office/powerpoint/2010/main" val="10016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E764BE-73F7-406C-819F-BE2C4C746D5F}"/>
              </a:ext>
            </a:extLst>
          </p:cNvPr>
          <p:cNvGrpSpPr/>
          <p:nvPr/>
        </p:nvGrpSpPr>
        <p:grpSpPr>
          <a:xfrm>
            <a:off x="-1934723" y="1326511"/>
            <a:ext cx="13727001" cy="4552779"/>
            <a:chOff x="-1934723" y="1326511"/>
            <a:chExt cx="13727001" cy="4552779"/>
          </a:xfrm>
        </p:grpSpPr>
        <p:pic>
          <p:nvPicPr>
            <p:cNvPr id="2050" name="Picture 2" descr="Localization">
              <a:extLst>
                <a:ext uri="{FF2B5EF4-FFF2-40B4-BE49-F238E27FC236}">
                  <a16:creationId xmlns:a16="http://schemas.microsoft.com/office/drawing/2014/main" id="{CAF05359-052F-49F1-A94E-1D5062F4F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4723" y="1396307"/>
              <a:ext cx="3621688" cy="2173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drones">
              <a:extLst>
                <a:ext uri="{FF2B5EF4-FFF2-40B4-BE49-F238E27FC236}">
                  <a16:creationId xmlns:a16="http://schemas.microsoft.com/office/drawing/2014/main" id="{C5AD8D49-D080-4B9D-B6A3-EF8EEC707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4723" y="3569320"/>
              <a:ext cx="4022653" cy="226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Image result for mobile security">
              <a:extLst>
                <a:ext uri="{FF2B5EF4-FFF2-40B4-BE49-F238E27FC236}">
                  <a16:creationId xmlns:a16="http://schemas.microsoft.com/office/drawing/2014/main" id="{4B5E70F4-27C8-4688-A8A5-6354DC1D5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814" y="3575401"/>
              <a:ext cx="3484152" cy="227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assets.wired.com/photos/w_1720/wp-content/uploads/2017/01/Google_Car_TA.jpg">
              <a:extLst>
                <a:ext uri="{FF2B5EF4-FFF2-40B4-BE49-F238E27FC236}">
                  <a16:creationId xmlns:a16="http://schemas.microsoft.com/office/drawing/2014/main" id="{3C41F1EC-21FF-4929-A086-00B65F03F7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214" y="3396557"/>
              <a:ext cx="3375064" cy="2482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D1A45AD-C2FC-4248-953E-BC2B9D5470D4}"/>
                </a:ext>
              </a:extLst>
            </p:cNvPr>
            <p:cNvGrpSpPr/>
            <p:nvPr/>
          </p:nvGrpSpPr>
          <p:grpSpPr>
            <a:xfrm>
              <a:off x="1343377" y="1326511"/>
              <a:ext cx="3638509" cy="2254972"/>
              <a:chOff x="-368713" y="1723863"/>
              <a:chExt cx="6750049" cy="4330781"/>
            </a:xfrm>
          </p:grpSpPr>
          <p:pic>
            <p:nvPicPr>
              <p:cNvPr id="13" name="Picture 12" descr="Screenshot 2015-10-27 23.44.11.png">
                <a:extLst>
                  <a:ext uri="{FF2B5EF4-FFF2-40B4-BE49-F238E27FC236}">
                    <a16:creationId xmlns:a16="http://schemas.microsoft.com/office/drawing/2014/main" id="{A0945768-2E79-403B-962E-DEA344824A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02"/>
              <a:stretch/>
            </p:blipFill>
            <p:spPr>
              <a:xfrm>
                <a:off x="-196392" y="1857910"/>
                <a:ext cx="4095801" cy="417337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4CD6E09-F3EB-493F-AA3B-F94E0F44B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68713" y="1870557"/>
                <a:ext cx="2895600" cy="2032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D839203-31F1-4995-A91E-06DF028FD7EC}"/>
                  </a:ext>
                </a:extLst>
              </p:cNvPr>
              <p:cNvGrpSpPr/>
              <p:nvPr/>
            </p:nvGrpSpPr>
            <p:grpSpPr>
              <a:xfrm>
                <a:off x="3970597" y="2529992"/>
                <a:ext cx="1018901" cy="507273"/>
                <a:chOff x="11944765" y="1681754"/>
                <a:chExt cx="1018901" cy="50727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45E9198-2266-4EB5-85EE-22CD9D3D1F93}"/>
                    </a:ext>
                  </a:extLst>
                </p:cNvPr>
                <p:cNvSpPr txBox="1"/>
                <p:nvPr/>
              </p:nvSpPr>
              <p:spPr>
                <a:xfrm>
                  <a:off x="11944765" y="1681754"/>
                  <a:ext cx="101890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FFFF"/>
                      </a:solidFill>
                    </a:rPr>
                    <a:t>Left Arm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07C362D7-82DC-4055-B420-13FED5403DF8}"/>
                    </a:ext>
                  </a:extLst>
                </p:cNvPr>
                <p:cNvCxnSpPr/>
                <p:nvPr/>
              </p:nvCxnSpPr>
              <p:spPr>
                <a:xfrm>
                  <a:off x="12588977" y="1948536"/>
                  <a:ext cx="193156" cy="240491"/>
                </a:xfrm>
                <a:prstGeom prst="straightConnector1">
                  <a:avLst/>
                </a:prstGeom>
                <a:ln>
                  <a:solidFill>
                    <a:srgbClr val="FFFFFF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" name="Picture 19" descr="cy6_intro_lr.tif">
                <a:extLst>
                  <a:ext uri="{FF2B5EF4-FFF2-40B4-BE49-F238E27FC236}">
                    <a16:creationId xmlns:a16="http://schemas.microsoft.com/office/drawing/2014/main" id="{331B00E0-EA30-413E-AE45-BA8549A11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" t="3980"/>
              <a:stretch/>
            </p:blipFill>
            <p:spPr>
              <a:xfrm>
                <a:off x="3897220" y="1870557"/>
                <a:ext cx="2484116" cy="4184087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1FC8114-19C8-485E-964E-A697D5777B70}"/>
                  </a:ext>
                </a:extLst>
              </p:cNvPr>
              <p:cNvSpPr/>
              <p:nvPr/>
            </p:nvSpPr>
            <p:spPr>
              <a:xfrm>
                <a:off x="143085" y="2250298"/>
                <a:ext cx="1681244" cy="1291623"/>
              </a:xfrm>
              <a:prstGeom prst="rect">
                <a:avLst/>
              </a:prstGeom>
              <a:noFill/>
              <a:ln w="3810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964C15-3F61-4B73-AA64-38F5659CE319}"/>
                  </a:ext>
                </a:extLst>
              </p:cNvPr>
              <p:cNvSpPr txBox="1"/>
              <p:nvPr/>
            </p:nvSpPr>
            <p:spPr>
              <a:xfrm>
                <a:off x="-43370" y="1723863"/>
                <a:ext cx="2244914" cy="71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RF sensor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199BDD-094C-42D8-981E-7037500C6428}"/>
                </a:ext>
              </a:extLst>
            </p:cNvPr>
            <p:cNvSpPr txBox="1"/>
            <p:nvPr/>
          </p:nvSpPr>
          <p:spPr>
            <a:xfrm>
              <a:off x="3952809" y="2856451"/>
              <a:ext cx="1043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RF Image</a:t>
              </a:r>
            </a:p>
          </p:txBody>
        </p:sp>
        <p:pic>
          <p:nvPicPr>
            <p:cNvPr id="2052" name="Picture 4" descr="Gesture Recognition">
              <a:extLst>
                <a:ext uri="{FF2B5EF4-FFF2-40B4-BE49-F238E27FC236}">
                  <a16:creationId xmlns:a16="http://schemas.microsoft.com/office/drawing/2014/main" id="{1A00659A-44A2-46E5-BEE5-BD5D74332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21"/>
            <a:stretch/>
          </p:blipFill>
          <p:spPr bwMode="auto">
            <a:xfrm>
              <a:off x="8387418" y="1412833"/>
              <a:ext cx="3404860" cy="2156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result for apple watch">
              <a:extLst>
                <a:ext uri="{FF2B5EF4-FFF2-40B4-BE49-F238E27FC236}">
                  <a16:creationId xmlns:a16="http://schemas.microsoft.com/office/drawing/2014/main" id="{DF4014EE-9F77-4BC6-92CA-06DA5F2FC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735314">
              <a:off x="9879541" y="2437101"/>
              <a:ext cx="489851" cy="53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Augmented Reality">
              <a:extLst>
                <a:ext uri="{FF2B5EF4-FFF2-40B4-BE49-F238E27FC236}">
                  <a16:creationId xmlns:a16="http://schemas.microsoft.com/office/drawing/2014/main" id="{7CC12240-2AC9-49D4-B967-9A9E4DAC7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785" y="1412833"/>
              <a:ext cx="3399734" cy="216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Image result for voice assistant">
              <a:extLst>
                <a:ext uri="{FF2B5EF4-FFF2-40B4-BE49-F238E27FC236}">
                  <a16:creationId xmlns:a16="http://schemas.microsoft.com/office/drawing/2014/main" id="{83F9A651-B389-4738-B4C3-5714ABF7E3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46" b="1739"/>
            <a:stretch/>
          </p:blipFill>
          <p:spPr bwMode="auto">
            <a:xfrm>
              <a:off x="1436263" y="3565182"/>
              <a:ext cx="3554131" cy="226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476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6C7665-7CF2-4180-8571-6441B3E3489B}"/>
              </a:ext>
            </a:extLst>
          </p:cNvPr>
          <p:cNvGrpSpPr/>
          <p:nvPr/>
        </p:nvGrpSpPr>
        <p:grpSpPr>
          <a:xfrm>
            <a:off x="-1934723" y="1326511"/>
            <a:ext cx="13727001" cy="4511581"/>
            <a:chOff x="-1934723" y="1326511"/>
            <a:chExt cx="13727001" cy="45115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E764BE-73F7-406C-819F-BE2C4C746D5F}"/>
                </a:ext>
              </a:extLst>
            </p:cNvPr>
            <p:cNvGrpSpPr/>
            <p:nvPr/>
          </p:nvGrpSpPr>
          <p:grpSpPr>
            <a:xfrm>
              <a:off x="-1934723" y="1326511"/>
              <a:ext cx="13727001" cy="4511581"/>
              <a:chOff x="-1934723" y="1326511"/>
              <a:chExt cx="13727001" cy="4511581"/>
            </a:xfrm>
          </p:grpSpPr>
          <p:pic>
            <p:nvPicPr>
              <p:cNvPr id="2050" name="Picture 2" descr="Localization">
                <a:extLst>
                  <a:ext uri="{FF2B5EF4-FFF2-40B4-BE49-F238E27FC236}">
                    <a16:creationId xmlns:a16="http://schemas.microsoft.com/office/drawing/2014/main" id="{CAF05359-052F-49F1-A94E-1D5062F4F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34723" y="1412833"/>
                <a:ext cx="3621688" cy="2156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Image result for drones">
                <a:extLst>
                  <a:ext uri="{FF2B5EF4-FFF2-40B4-BE49-F238E27FC236}">
                    <a16:creationId xmlns:a16="http://schemas.microsoft.com/office/drawing/2014/main" id="{C5AD8D49-D080-4B9D-B6A3-EF8EEC707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934723" y="3569320"/>
                <a:ext cx="4022653" cy="2265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6" descr="Image result for mobile security">
                <a:extLst>
                  <a:ext uri="{FF2B5EF4-FFF2-40B4-BE49-F238E27FC236}">
                    <a16:creationId xmlns:a16="http://schemas.microsoft.com/office/drawing/2014/main" id="{4B5E70F4-27C8-4688-A8A5-6354DC1D5FF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7814" y="3566159"/>
                <a:ext cx="3505771" cy="2267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https://assets.wired.com/photos/w_1720/wp-content/uploads/2017/01/Google_Car_TA.jpg">
                <a:extLst>
                  <a:ext uri="{FF2B5EF4-FFF2-40B4-BE49-F238E27FC236}">
                    <a16:creationId xmlns:a16="http://schemas.microsoft.com/office/drawing/2014/main" id="{3C41F1EC-21FF-4929-A086-00B65F03F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7214" y="3396558"/>
                <a:ext cx="3375064" cy="24415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D1A45AD-C2FC-4248-953E-BC2B9D5470D4}"/>
                  </a:ext>
                </a:extLst>
              </p:cNvPr>
              <p:cNvGrpSpPr/>
              <p:nvPr/>
            </p:nvGrpSpPr>
            <p:grpSpPr>
              <a:xfrm>
                <a:off x="1343377" y="1326511"/>
                <a:ext cx="3670749" cy="2254972"/>
                <a:chOff x="-368713" y="1723863"/>
                <a:chExt cx="6809859" cy="4330781"/>
              </a:xfrm>
            </p:grpSpPr>
            <p:pic>
              <p:nvPicPr>
                <p:cNvPr id="13" name="Picture 12" descr="Screenshot 2015-10-27 23.44.11.png">
                  <a:extLst>
                    <a:ext uri="{FF2B5EF4-FFF2-40B4-BE49-F238E27FC236}">
                      <a16:creationId xmlns:a16="http://schemas.microsoft.com/office/drawing/2014/main" id="{A0945768-2E79-403B-962E-DEA344824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102"/>
                <a:stretch/>
              </p:blipFill>
              <p:spPr>
                <a:xfrm>
                  <a:off x="-196392" y="1897302"/>
                  <a:ext cx="4095801" cy="413398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4CD6E09-F3EB-493F-AA3B-F94E0F44B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68713" y="1870557"/>
                  <a:ext cx="2895600" cy="2032000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D839203-31F1-4995-A91E-06DF028FD7EC}"/>
                    </a:ext>
                  </a:extLst>
                </p:cNvPr>
                <p:cNvGrpSpPr/>
                <p:nvPr/>
              </p:nvGrpSpPr>
              <p:grpSpPr>
                <a:xfrm>
                  <a:off x="3970597" y="2529992"/>
                  <a:ext cx="1018901" cy="507273"/>
                  <a:chOff x="11944765" y="1681754"/>
                  <a:chExt cx="1018901" cy="507273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45E9198-2266-4EB5-85EE-22CD9D3D1F93}"/>
                      </a:ext>
                    </a:extLst>
                  </p:cNvPr>
                  <p:cNvSpPr txBox="1"/>
                  <p:nvPr/>
                </p:nvSpPr>
                <p:spPr>
                  <a:xfrm>
                    <a:off x="11944765" y="1681754"/>
                    <a:ext cx="1018901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FFFFFF"/>
                        </a:solidFill>
                      </a:rPr>
                      <a:t>Left Arm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07C362D7-82DC-4055-B420-13FED5403DF8}"/>
                      </a:ext>
                    </a:extLst>
                  </p:cNvPr>
                  <p:cNvCxnSpPr/>
                  <p:nvPr/>
                </p:nvCxnSpPr>
                <p:spPr>
                  <a:xfrm>
                    <a:off x="12588977" y="1948536"/>
                    <a:ext cx="193156" cy="240491"/>
                  </a:xfrm>
                  <a:prstGeom prst="straightConnector1">
                    <a:avLst/>
                  </a:prstGeom>
                  <a:ln>
                    <a:solidFill>
                      <a:srgbClr val="FFFFFF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0" name="Picture 19" descr="cy6_intro_lr.tif">
                  <a:extLst>
                    <a:ext uri="{FF2B5EF4-FFF2-40B4-BE49-F238E27FC236}">
                      <a16:creationId xmlns:a16="http://schemas.microsoft.com/office/drawing/2014/main" id="{331B00E0-EA30-413E-AE45-BA8549A114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6" t="3980"/>
                <a:stretch/>
              </p:blipFill>
              <p:spPr>
                <a:xfrm>
                  <a:off x="3897218" y="1889649"/>
                  <a:ext cx="2543928" cy="4164995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1FC8114-19C8-485E-964E-A697D5777B70}"/>
                    </a:ext>
                  </a:extLst>
                </p:cNvPr>
                <p:cNvSpPr/>
                <p:nvPr/>
              </p:nvSpPr>
              <p:spPr>
                <a:xfrm>
                  <a:off x="143085" y="2250298"/>
                  <a:ext cx="1681244" cy="1291623"/>
                </a:xfrm>
                <a:prstGeom prst="rect">
                  <a:avLst/>
                </a:prstGeom>
                <a:noFill/>
                <a:ln w="38100" cmpd="sng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A964C15-3F61-4B73-AA64-38F5659CE319}"/>
                    </a:ext>
                  </a:extLst>
                </p:cNvPr>
                <p:cNvSpPr txBox="1"/>
                <p:nvPr/>
              </p:nvSpPr>
              <p:spPr>
                <a:xfrm>
                  <a:off x="-43370" y="1723863"/>
                  <a:ext cx="2244914" cy="7181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RF sensor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99BDD-094C-42D8-981E-7037500C6428}"/>
                  </a:ext>
                </a:extLst>
              </p:cNvPr>
              <p:cNvSpPr txBox="1"/>
              <p:nvPr/>
            </p:nvSpPr>
            <p:spPr>
              <a:xfrm>
                <a:off x="3952809" y="2856451"/>
                <a:ext cx="1043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RF Image</a:t>
                </a:r>
              </a:p>
            </p:txBody>
          </p:sp>
          <p:pic>
            <p:nvPicPr>
              <p:cNvPr id="2052" name="Picture 4" descr="Gesture Recognition">
                <a:extLst>
                  <a:ext uri="{FF2B5EF4-FFF2-40B4-BE49-F238E27FC236}">
                    <a16:creationId xmlns:a16="http://schemas.microsoft.com/office/drawing/2014/main" id="{1A00659A-44A2-46E5-BEE5-BD5D743323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421"/>
              <a:stretch/>
            </p:blipFill>
            <p:spPr bwMode="auto">
              <a:xfrm>
                <a:off x="8387418" y="1412833"/>
                <a:ext cx="3404860" cy="2156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Image result for apple watch">
                <a:extLst>
                  <a:ext uri="{FF2B5EF4-FFF2-40B4-BE49-F238E27FC236}">
                    <a16:creationId xmlns:a16="http://schemas.microsoft.com/office/drawing/2014/main" id="{DF4014EE-9F77-4BC6-92CA-06DA5F2FC1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735314">
                <a:off x="9879541" y="2437101"/>
                <a:ext cx="489851" cy="532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Augmented Reality">
                <a:extLst>
                  <a:ext uri="{FF2B5EF4-FFF2-40B4-BE49-F238E27FC236}">
                    <a16:creationId xmlns:a16="http://schemas.microsoft.com/office/drawing/2014/main" id="{7CC12240-2AC9-49D4-B967-9A9E4DAC78C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4832" y="1412833"/>
                <a:ext cx="3429000" cy="2157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8BAB90-CAA8-4371-8ACA-A642433C2A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36264" y="3569320"/>
              <a:ext cx="3571478" cy="2265821"/>
              <a:chOff x="1919973" y="776613"/>
              <a:chExt cx="7972979" cy="5058227"/>
            </a:xfrm>
          </p:grpSpPr>
          <p:pic>
            <p:nvPicPr>
              <p:cNvPr id="22" name="Picture 2" descr="Image result for voice assistant devices">
                <a:extLst>
                  <a:ext uri="{FF2B5EF4-FFF2-40B4-BE49-F238E27FC236}">
                    <a16:creationId xmlns:a16="http://schemas.microsoft.com/office/drawing/2014/main" id="{83E1D32D-B9A0-4324-A886-F65448587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" r="-1" b="5170"/>
              <a:stretch/>
            </p:blipFill>
            <p:spPr bwMode="auto">
              <a:xfrm>
                <a:off x="1919973" y="776613"/>
                <a:ext cx="7972979" cy="5058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Image result for wifi logo red">
                <a:extLst>
                  <a:ext uri="{FF2B5EF4-FFF2-40B4-BE49-F238E27FC236}">
                    <a16:creationId xmlns:a16="http://schemas.microsoft.com/office/drawing/2014/main" id="{FB4948C6-88C4-456B-BEC7-843D323EC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10"/>
              <a:stretch/>
            </p:blipFill>
            <p:spPr bwMode="auto">
              <a:xfrm rot="14935414">
                <a:off x="7235869" y="3227115"/>
                <a:ext cx="731520" cy="432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Image result for wifi logo blue">
                <a:extLst>
                  <a:ext uri="{FF2B5EF4-FFF2-40B4-BE49-F238E27FC236}">
                    <a16:creationId xmlns:a16="http://schemas.microsoft.com/office/drawing/2014/main" id="{F6F1D369-EC6C-4A81-B1DD-C1E60D2348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5460" y="839243"/>
                <a:ext cx="789140" cy="789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49732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oice assistant devices">
            <a:extLst>
              <a:ext uri="{FF2B5EF4-FFF2-40B4-BE49-F238E27FC236}">
                <a16:creationId xmlns:a16="http://schemas.microsoft.com/office/drawing/2014/main" id="{A388A0E3-E05F-43C3-A18E-26D400A4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776613"/>
            <a:ext cx="8001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lock Arc 5">
            <a:extLst>
              <a:ext uri="{FF2B5EF4-FFF2-40B4-BE49-F238E27FC236}">
                <a16:creationId xmlns:a16="http://schemas.microsoft.com/office/drawing/2014/main" id="{EBD6D949-00A4-4931-802B-4085E63D7DFD}"/>
              </a:ext>
            </a:extLst>
          </p:cNvPr>
          <p:cNvSpPr/>
          <p:nvPr/>
        </p:nvSpPr>
        <p:spPr>
          <a:xfrm rot="14732060">
            <a:off x="7126577" y="3202715"/>
            <a:ext cx="935739" cy="645466"/>
          </a:xfrm>
          <a:prstGeom prst="blockArc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F0ED5184-1678-43D4-A9AC-75600093B6AA}"/>
              </a:ext>
            </a:extLst>
          </p:cNvPr>
          <p:cNvSpPr/>
          <p:nvPr/>
        </p:nvSpPr>
        <p:spPr>
          <a:xfrm rot="14732060">
            <a:off x="7381293" y="3201323"/>
            <a:ext cx="651242" cy="484578"/>
          </a:xfrm>
          <a:prstGeom prst="blockArc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39BAD336-7536-4C1D-B834-697479D120FC}"/>
              </a:ext>
            </a:extLst>
          </p:cNvPr>
          <p:cNvSpPr/>
          <p:nvPr/>
        </p:nvSpPr>
        <p:spPr>
          <a:xfrm rot="14732060">
            <a:off x="7612913" y="3245148"/>
            <a:ext cx="341314" cy="280578"/>
          </a:xfrm>
          <a:prstGeom prst="blockArc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DE5452-6B5D-4AA6-8FAD-FCA06D544E19}"/>
              </a:ext>
            </a:extLst>
          </p:cNvPr>
          <p:cNvGrpSpPr/>
          <p:nvPr/>
        </p:nvGrpSpPr>
        <p:grpSpPr>
          <a:xfrm>
            <a:off x="1891952" y="776613"/>
            <a:ext cx="8001000" cy="5334000"/>
            <a:chOff x="1891952" y="776613"/>
            <a:chExt cx="8001000" cy="5334000"/>
          </a:xfrm>
        </p:grpSpPr>
        <p:pic>
          <p:nvPicPr>
            <p:cNvPr id="3074" name="Picture 2" descr="Image result for voice assistant devices">
              <a:extLst>
                <a:ext uri="{FF2B5EF4-FFF2-40B4-BE49-F238E27FC236}">
                  <a16:creationId xmlns:a16="http://schemas.microsoft.com/office/drawing/2014/main" id="{A388A0E3-E05F-43C3-A18E-26D400A485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952" y="776613"/>
              <a:ext cx="8001000" cy="53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 result for wifi logo red">
              <a:extLst>
                <a:ext uri="{FF2B5EF4-FFF2-40B4-BE49-F238E27FC236}">
                  <a16:creationId xmlns:a16="http://schemas.microsoft.com/office/drawing/2014/main" id="{4A66389C-F3D5-417E-A88C-146AE0115B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10"/>
            <a:stretch/>
          </p:blipFill>
          <p:spPr bwMode="auto">
            <a:xfrm rot="14935414">
              <a:off x="7235869" y="3227115"/>
              <a:ext cx="731520" cy="43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Image result for wifi logo blue">
              <a:extLst>
                <a:ext uri="{FF2B5EF4-FFF2-40B4-BE49-F238E27FC236}">
                  <a16:creationId xmlns:a16="http://schemas.microsoft.com/office/drawing/2014/main" id="{0FEEEA13-3CE1-4F7F-8043-456F157F8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460" y="839243"/>
              <a:ext cx="789140" cy="78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476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0F093F-3720-40D7-B584-BACFC802FAF1}"/>
              </a:ext>
            </a:extLst>
          </p:cNvPr>
          <p:cNvSpPr txBox="1"/>
          <p:nvPr/>
        </p:nvSpPr>
        <p:spPr>
          <a:xfrm>
            <a:off x="5386192" y="5586608"/>
            <a:ext cx="1352811" cy="1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18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mahanthg</dc:creator>
  <cp:lastModifiedBy>mahanthg</cp:lastModifiedBy>
  <cp:revision>9</cp:revision>
  <dcterms:created xsi:type="dcterms:W3CDTF">2017-10-27T05:44:13Z</dcterms:created>
  <dcterms:modified xsi:type="dcterms:W3CDTF">2017-10-28T15:30:50Z</dcterms:modified>
</cp:coreProperties>
</file>